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26" d="100"/>
          <a:sy n="126" d="100"/>
        </p:scale>
        <p:origin x="120" y="377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2" y="1337388"/>
            <a:ext cx="3500746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ED360766-E1D3-C014-FD87-7F5C1A180C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855308" y="1337388"/>
            <a:ext cx="7982129" cy="4937288"/>
          </a:xfrm>
        </p:spPr>
        <p:txBody>
          <a:bodyPr/>
          <a:lstStyle/>
          <a:p>
            <a:endParaRPr lang="ko-KR" altLang="en-US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286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0747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3414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gle.com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/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254000">
                    <a:schemeClr val="bg1">
                      <a:lumMod val="65000"/>
                    </a:schemeClr>
                  </a:glow>
                </a:effectLst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Input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output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effectLst>
                <a:glow rad="254000">
                  <a:schemeClr val="bg1">
                    <a:lumMod val="65000"/>
                  </a:schemeClr>
                </a:glow>
              </a:effectLst>
              <a:highlight>
                <a:srgbClr val="C0C0C0"/>
              </a:highlight>
              <a:latin typeface="Cascadia Code" panose="020B0609020000020004" pitchFamily="49" charset="0"/>
              <a:ea typeface="+mn-ea"/>
              <a:cs typeface="Cascadia Code" panose="020B06090200000200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/>
          <a:p>
            <a:r>
              <a:rPr lang="ko-KR" altLang="en-US"/>
              <a:t>마르고 닳도록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하느님</a:t>
            </a:r>
            <a:r>
              <a:rPr lang="ko-KR" altLang="en-US" dirty="0"/>
              <a:t>이 보우하사 우리나라 만세</a:t>
            </a:r>
            <a:endParaRPr lang="en-US" altLang="ko-KR" dirty="0"/>
          </a:p>
          <a:p>
            <a:r>
              <a:rPr lang="ko-KR" altLang="en-US"/>
              <a:t>무궁화 </a:t>
            </a:r>
            <a:r>
              <a:rPr lang="ko-KR" altLang="en-US">
                <a:hlinkClick r:id="rId2"/>
              </a:rPr>
              <a:t>삼천리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D2Coding ligature" panose="020B0609020101020101" pitchFamily="49" charset="-127"/>
                <a:ea typeface="D2Coding ligature" panose="020B0609020101020101" pitchFamily="49" charset="-127"/>
                <a:cs typeface="KoPubWorld돋움체 Light" panose="00000300000000000000" pitchFamily="2" charset="-127"/>
              </a:rPr>
              <a:t>input</a:t>
            </a:r>
            <a:endParaRPr lang="en-US" altLang="ko-KR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lvl="1"/>
            <a:r>
              <a:rPr lang="ko-KR" altLang="en-US"/>
              <a:t>화려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input</a:t>
            </a:r>
            <a:r>
              <a:rPr lang="ko-KR" altLang="en-US"/>
              <a:t>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/>
              <a:t>길이 보전하세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input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304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462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C072FA"/>
      </a:hlink>
      <a:folHlink>
        <a:srgbClr val="B26B02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56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D2Coding ligature</vt:lpstr>
      <vt:lpstr>KoPubWorld돋움체 Light</vt:lpstr>
      <vt:lpstr>KoPubWorld돋움체 Medium</vt:lpstr>
      <vt:lpstr>페이퍼로지 3 Light</vt:lpstr>
      <vt:lpstr>페이퍼로지 7 Bold</vt:lpstr>
      <vt:lpstr>Arial</vt:lpstr>
      <vt:lpstr>Cascadia Code</vt:lpstr>
      <vt:lpstr>Office Theme</vt:lpstr>
      <vt:lpstr>동해물과 백두산이</vt:lpstr>
      <vt:lpstr>동해물과 백두산이</vt:lpstr>
      <vt:lpstr>Inputoutput</vt:lpstr>
      <vt:lpstr>PowerPoint Presentation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78</cp:revision>
  <dcterms:created xsi:type="dcterms:W3CDTF">2024-02-09T18:46:30Z</dcterms:created>
  <dcterms:modified xsi:type="dcterms:W3CDTF">2025-04-14T10:31:40Z</dcterms:modified>
</cp:coreProperties>
</file>

<file path=docProps/thumbnail.jpeg>
</file>